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5.png" ContentType="image/png"/>
  <Override PartName="/ppt/media/image14.png" ContentType="image/png"/>
  <Override PartName="/ppt/media/image13.png" ContentType="image/png"/>
  <Override PartName="/ppt/media/image12.jpeg" ContentType="image/jpeg"/>
  <Override PartName="/ppt/media/image11.jpeg" ContentType="image/jpe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5145087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2430720" y="1152360"/>
            <a:ext cx="4281840" cy="341640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2430720" y="1152360"/>
            <a:ext cx="4281840" cy="34164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2430720" y="1152360"/>
            <a:ext cx="4281840" cy="341640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2430720" y="1152360"/>
            <a:ext cx="4281840" cy="34164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40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6" descr=""/>
          <p:cNvPicPr/>
          <p:nvPr/>
        </p:nvPicPr>
        <p:blipFill>
          <a:blip r:embed="rId2"/>
          <a:stretch/>
        </p:blipFill>
        <p:spPr>
          <a:xfrm>
            <a:off x="0" y="0"/>
            <a:ext cx="9070560" cy="5138640"/>
          </a:xfrm>
          <a:prstGeom prst="rect">
            <a:avLst/>
          </a:prstGeom>
          <a:ln>
            <a:noFill/>
          </a:ln>
        </p:spPr>
      </p:pic>
      <p:pic>
        <p:nvPicPr>
          <p:cNvPr id="1" name="Shape 13" descr=""/>
          <p:cNvPicPr/>
          <p:nvPr/>
        </p:nvPicPr>
        <p:blipFill>
          <a:blip r:embed="rId3"/>
          <a:stretch/>
        </p:blipFill>
        <p:spPr>
          <a:xfrm>
            <a:off x="0" y="3182400"/>
            <a:ext cx="6652080" cy="206640"/>
          </a:xfrm>
          <a:prstGeom prst="rect">
            <a:avLst/>
          </a:prstGeom>
          <a:ln>
            <a:noFill/>
          </a:ln>
        </p:spPr>
      </p:pic>
      <p:pic>
        <p:nvPicPr>
          <p:cNvPr id="2" name="Shape 14" descr=""/>
          <p:cNvPicPr/>
          <p:nvPr/>
        </p:nvPicPr>
        <p:blipFill>
          <a:blip r:embed="rId4"/>
          <a:stretch/>
        </p:blipFill>
        <p:spPr>
          <a:xfrm>
            <a:off x="6833880" y="3183120"/>
            <a:ext cx="2307600" cy="20736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0" y="1942560"/>
            <a:ext cx="6725520" cy="12448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2"/>
          <p:cNvSpPr/>
          <p:nvPr/>
        </p:nvSpPr>
        <p:spPr>
          <a:xfrm>
            <a:off x="6833880" y="1942560"/>
            <a:ext cx="2307600" cy="124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510120" y="2050200"/>
            <a:ext cx="6107760" cy="1029600"/>
          </a:xfrm>
          <a:prstGeom prst="rect">
            <a:avLst/>
          </a:prstGeom>
        </p:spPr>
        <p:txBody>
          <a:bodyPr tIns="91440" bIns="91440" anchor="b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dt"/>
          </p:nvPr>
        </p:nvSpPr>
        <p:spPr>
          <a:xfrm>
            <a:off x="5663160" y="4452480"/>
            <a:ext cx="2057040" cy="273600"/>
          </a:xfrm>
          <a:prstGeom prst="rect">
            <a:avLst/>
          </a:prstGeom>
        </p:spPr>
        <p:txBody>
          <a:bodyPr tIns="91440" bIns="91440" anchor="ctr"/>
          <a:p>
            <a:endParaRPr b="0" lang="es-C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ftr"/>
          </p:nvPr>
        </p:nvSpPr>
        <p:spPr>
          <a:xfrm>
            <a:off x="510120" y="4452480"/>
            <a:ext cx="5152680" cy="273600"/>
          </a:xfrm>
          <a:prstGeom prst="rect">
            <a:avLst/>
          </a:prstGeom>
        </p:spPr>
        <p:txBody>
          <a:bodyPr tIns="91440" bIns="91440" anchor="ctr"/>
          <a:p>
            <a:endParaRPr b="0" lang="es-C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sldNum"/>
          </p:nvPr>
        </p:nvSpPr>
        <p:spPr>
          <a:xfrm>
            <a:off x="6941520" y="2062800"/>
            <a:ext cx="878760" cy="1017000"/>
          </a:xfrm>
          <a:prstGeom prst="rect">
            <a:avLst/>
          </a:prstGeom>
        </p:spPr>
        <p:txBody>
          <a:bodyPr lIns="68400" rIns="68400" tIns="34200" bIns="34200" anchor="ctr"/>
          <a:p>
            <a:pPr>
              <a:lnSpc>
                <a:spcPct val="100000"/>
              </a:lnSpc>
            </a:pPr>
            <a:fld id="{35DC8590-D7C6-410A-B203-81BAD077588F}" type="slidenum">
              <a:rPr b="0" lang="es-CL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&lt;número&gt;</a:t>
            </a:fld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</a:t>
            </a:r>
            <a:r>
              <a:rPr b="0" lang="es-C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esquema del texto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</a:t>
            </a:r>
            <a:r>
              <a:rPr b="0" lang="es-C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esquema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</a:t>
            </a:r>
            <a:r>
              <a:rPr b="0" lang="es-C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esquema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</a:t>
            </a:r>
            <a:r>
              <a:rPr b="0" lang="es-C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 esquema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 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 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esque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endParaRPr b="0" lang="es-C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xto 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 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 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endParaRPr b="0" lang="es-C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é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s-C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endParaRPr b="0" lang="es-C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6" descr=""/>
          <p:cNvPicPr/>
          <p:nvPr/>
        </p:nvPicPr>
        <p:blipFill>
          <a:blip r:embed="rId2"/>
          <a:stretch/>
        </p:blipFill>
        <p:spPr>
          <a:xfrm>
            <a:off x="0" y="0"/>
            <a:ext cx="9070560" cy="513864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 anchor="ctr"/>
          <a:p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C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/>
          </p:nvPr>
        </p:nvSpPr>
        <p:spPr>
          <a:xfrm>
            <a:off x="8472600" y="4663440"/>
            <a:ext cx="548280" cy="393120"/>
          </a:xfrm>
          <a:prstGeom prst="rect">
            <a:avLst/>
          </a:prstGeom>
        </p:spPr>
        <p:txBody>
          <a:bodyPr lIns="68400" rIns="68400" tIns="34200" bIns="34200" anchor="ctr"/>
          <a:p>
            <a:pPr>
              <a:lnSpc>
                <a:spcPct val="100000"/>
              </a:lnSpc>
            </a:pPr>
            <a:fld id="{8457928C-5128-46A4-8DF0-56C5E05B4657}" type="slidenum">
              <a:rPr b="0" lang="es-C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&lt;número&gt;</a:t>
            </a:fld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10120" y="2050200"/>
            <a:ext cx="6107760" cy="1029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r">
              <a:lnSpc>
                <a:spcPct val="100000"/>
              </a:lnSpc>
            </a:pPr>
            <a:r>
              <a:rPr b="0" lang="es-CL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Proyectos tics 1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10120" y="3295800"/>
            <a:ext cx="8486280" cy="1847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r>
              <a:rPr b="0" lang="es-CL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Integrantes : </a:t>
            </a:r>
            <a:endParaRPr b="0" lang="es-CL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 algn="r">
              <a:lnSpc>
                <a:spcPct val="100000"/>
              </a:lnSpc>
              <a:buClr>
                <a:srgbClr val="ffffff"/>
              </a:buClr>
              <a:buFont typeface="Arial"/>
              <a:buChar char="-"/>
            </a:pPr>
            <a:r>
              <a:rPr b="0" lang="es-CL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 </a:t>
            </a:r>
            <a:r>
              <a:rPr b="0" lang="es-CL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Javier Valenzuela</a:t>
            </a:r>
            <a:endParaRPr b="0" lang="es-CL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 algn="r">
              <a:lnSpc>
                <a:spcPct val="100000"/>
              </a:lnSpc>
              <a:buClr>
                <a:srgbClr val="ffffff"/>
              </a:buClr>
              <a:buFont typeface="Arial"/>
              <a:buChar char="-"/>
            </a:pPr>
            <a:r>
              <a:rPr b="0" lang="es-CL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Bastian Lopez</a:t>
            </a:r>
            <a:endParaRPr b="0" lang="es-CL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 algn="r">
              <a:lnSpc>
                <a:spcPct val="100000"/>
              </a:lnSpc>
              <a:buClr>
                <a:srgbClr val="ffffff"/>
              </a:buClr>
              <a:buFont typeface="Arial"/>
              <a:buChar char="-"/>
            </a:pPr>
            <a:r>
              <a:rPr b="0" lang="es-CL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Ignacio Yanjari </a:t>
            </a:r>
            <a:endParaRPr b="0" lang="es-CL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s-CL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Descripción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278280" y="958680"/>
            <a:ext cx="8520120" cy="3416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7000">
              <a:lnSpc>
                <a:spcPct val="115000"/>
              </a:lnSpc>
              <a:buClr>
                <a:srgbClr val="ffffff"/>
              </a:buClr>
              <a:buFont typeface="Arial"/>
              <a:buChar char="•"/>
            </a:pPr>
            <a:r>
              <a:rPr b="0" lang="es-CL" sz="2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Forma de Construir : 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5000"/>
              </a:lnSpc>
            </a:pP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7840" indent="50760">
              <a:lnSpc>
                <a:spcPct val="100000"/>
              </a:lnSpc>
            </a:pP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7840" indent="50760">
              <a:lnSpc>
                <a:spcPct val="100000"/>
              </a:lnSpc>
            </a:pP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Shape 214" descr=""/>
          <p:cNvPicPr/>
          <p:nvPr/>
        </p:nvPicPr>
        <p:blipFill>
          <a:blip r:embed="rId1"/>
          <a:stretch/>
        </p:blipFill>
        <p:spPr>
          <a:xfrm>
            <a:off x="4869720" y="1814040"/>
            <a:ext cx="3738240" cy="2804040"/>
          </a:xfrm>
          <a:prstGeom prst="rect">
            <a:avLst/>
          </a:prstGeom>
          <a:ln>
            <a:noFill/>
          </a:ln>
        </p:spPr>
      </p:pic>
      <p:pic>
        <p:nvPicPr>
          <p:cNvPr id="87" name="Shape 215" descr=""/>
          <p:cNvPicPr/>
          <p:nvPr/>
        </p:nvPicPr>
        <p:blipFill>
          <a:blip r:embed="rId2"/>
          <a:srcRect l="0" t="10996" r="0" b="12705"/>
          <a:stretch/>
        </p:blipFill>
        <p:spPr>
          <a:xfrm>
            <a:off x="416880" y="2267280"/>
            <a:ext cx="4222800" cy="241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207360" y="124200"/>
            <a:ext cx="3150000" cy="1085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s-CL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Modelos Gráficos (UML)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L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Modelo Caso de Uso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Shape 221" descr=""/>
          <p:cNvPicPr/>
          <p:nvPr/>
        </p:nvPicPr>
        <p:blipFill>
          <a:blip r:embed="rId1"/>
          <a:stretch/>
        </p:blipFill>
        <p:spPr>
          <a:xfrm>
            <a:off x="3306240" y="124200"/>
            <a:ext cx="5234760" cy="491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226" descr=""/>
          <p:cNvPicPr/>
          <p:nvPr/>
        </p:nvPicPr>
        <p:blipFill>
          <a:blip r:embed="rId1"/>
          <a:stretch/>
        </p:blipFill>
        <p:spPr>
          <a:xfrm>
            <a:off x="855360" y="75600"/>
            <a:ext cx="6341400" cy="488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0" y="1238400"/>
            <a:ext cx="2688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CL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Modelo de Clases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Shape 232" descr=""/>
          <p:cNvPicPr/>
          <p:nvPr/>
        </p:nvPicPr>
        <p:blipFill>
          <a:blip r:embed="rId1"/>
          <a:srcRect l="0" t="0" r="0" b="8256"/>
          <a:stretch/>
        </p:blipFill>
        <p:spPr>
          <a:xfrm>
            <a:off x="2581200" y="297000"/>
            <a:ext cx="6419520" cy="454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56960" y="1909440"/>
            <a:ext cx="295020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s-CL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Trebuchet MS"/>
              </a:rPr>
              <a:t>Modelo Secuencia</a:t>
            </a:r>
            <a:endParaRPr b="0" lang="es-C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Shape 238" descr=""/>
          <p:cNvPicPr/>
          <p:nvPr/>
        </p:nvPicPr>
        <p:blipFill>
          <a:blip r:embed="rId1"/>
          <a:srcRect l="2801" t="1859" r="7983" b="8752"/>
          <a:stretch/>
        </p:blipFill>
        <p:spPr>
          <a:xfrm>
            <a:off x="3107520" y="285840"/>
            <a:ext cx="5595840" cy="468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243" descr=""/>
          <p:cNvPicPr/>
          <p:nvPr/>
        </p:nvPicPr>
        <p:blipFill>
          <a:blip r:embed="rId1"/>
          <a:stretch/>
        </p:blipFill>
        <p:spPr>
          <a:xfrm>
            <a:off x="588600" y="92520"/>
            <a:ext cx="7571160" cy="494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es-CL</dc:language>
  <cp:lastModifiedBy/>
  <dcterms:modified xsi:type="dcterms:W3CDTF">2017-10-20T13:47:04Z</dcterms:modified>
  <cp:revision>1</cp:revision>
  <dc:subject/>
  <dc:title/>
</cp:coreProperties>
</file>